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0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1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2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13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14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439" r:id="rId2"/>
    <p:sldId id="440" r:id="rId3"/>
    <p:sldId id="441" r:id="rId4"/>
    <p:sldId id="445" r:id="rId5"/>
    <p:sldId id="442" r:id="rId6"/>
    <p:sldId id="443" r:id="rId7"/>
    <p:sldId id="446" r:id="rId8"/>
    <p:sldId id="444" r:id="rId9"/>
    <p:sldId id="448" r:id="rId10"/>
    <p:sldId id="447" r:id="rId11"/>
    <p:sldId id="449" r:id="rId12"/>
    <p:sldId id="450" r:id="rId13"/>
    <p:sldId id="451" r:id="rId14"/>
    <p:sldId id="453" r:id="rId15"/>
    <p:sldId id="454" r:id="rId16"/>
    <p:sldId id="455" r:id="rId17"/>
    <p:sldId id="456" r:id="rId18"/>
    <p:sldId id="457" r:id="rId19"/>
    <p:sldId id="459" r:id="rId20"/>
    <p:sldId id="458" r:id="rId21"/>
    <p:sldId id="460" r:id="rId22"/>
    <p:sldId id="463" r:id="rId23"/>
    <p:sldId id="462" r:id="rId24"/>
    <p:sldId id="464" r:id="rId25"/>
    <p:sldId id="465" r:id="rId26"/>
    <p:sldId id="466" r:id="rId27"/>
    <p:sldId id="467" r:id="rId28"/>
    <p:sldId id="468" r:id="rId29"/>
    <p:sldId id="472" r:id="rId30"/>
    <p:sldId id="471" r:id="rId31"/>
    <p:sldId id="470" r:id="rId32"/>
    <p:sldId id="473" r:id="rId33"/>
    <p:sldId id="474" r:id="rId34"/>
    <p:sldId id="475" r:id="rId35"/>
    <p:sldId id="477" r:id="rId36"/>
    <p:sldId id="479" r:id="rId37"/>
    <p:sldId id="480" r:id="rId38"/>
    <p:sldId id="476" r:id="rId39"/>
    <p:sldId id="478" r:id="rId40"/>
  </p:sldIdLst>
  <p:sldSz cx="9144000" cy="5143500" type="screen16x9"/>
  <p:notesSz cx="6858000" cy="9144000"/>
  <p:custDataLst>
    <p:tags r:id="rId43"/>
  </p:custDataLst>
  <p:defaultTextStyle>
    <a:defPPr>
      <a:defRPr lang="zh-CN"/>
    </a:defPPr>
    <a:lvl1pPr marL="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56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76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33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689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346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066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722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379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6">
          <p15:clr>
            <a:srgbClr val="A4A3A4"/>
          </p15:clr>
        </p15:guide>
        <p15:guide id="2" pos="29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CC"/>
    <a:srgbClr val="FC4349"/>
    <a:srgbClr val="293247"/>
    <a:srgbClr val="BA8D2D"/>
    <a:srgbClr val="767171"/>
    <a:srgbClr val="105A80"/>
    <a:srgbClr val="FEBF00"/>
    <a:srgbClr val="105A7F"/>
    <a:srgbClr val="DF213B"/>
    <a:srgbClr val="2C3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6314" autoAdjust="0"/>
  </p:normalViewPr>
  <p:slideViewPr>
    <p:cSldViewPr>
      <p:cViewPr varScale="1">
        <p:scale>
          <a:sx n="145" d="100"/>
          <a:sy n="145" d="100"/>
        </p:scale>
        <p:origin x="576" y="126"/>
      </p:cViewPr>
      <p:guideLst>
        <p:guide orient="horz" pos="1626"/>
        <p:guide pos="29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4" d="100"/>
        <a:sy n="3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2022/5/10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1342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605D9D-C69C-4401-9F91-BB6A25929701}" type="datetimeFigureOut">
              <a:rPr lang="zh-CN" altLang="en-US" smtClean="0"/>
              <a:t>2022/5/10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4E991-43C1-4F23-B13D-1A87AE7A51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644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565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765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33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6895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346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066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7225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379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62755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736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563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8159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9540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8672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8005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2604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95248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7229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471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6125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865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0868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5966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9930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30255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9454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5786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0883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579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933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9719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774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3477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1064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3870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4697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3516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3948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9726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8594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09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040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684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9525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871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71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625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PPT改稿\商务\未标题-6 副本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427"/>
            <a:ext cx="2080518" cy="4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>
            <a:lvl1pPr>
              <a:defRPr>
                <a:solidFill>
                  <a:schemeClr val="accent4">
                    <a:lumMod val="100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lstStyle>
            <a:lvl1pPr>
              <a:defRPr>
                <a:solidFill>
                  <a:schemeClr val="accent4">
                    <a:lumMod val="100000"/>
                  </a:schemeClr>
                </a:solidFill>
              </a:defRPr>
            </a:lvl1pPr>
            <a:lvl2pPr>
              <a:defRPr>
                <a:solidFill>
                  <a:schemeClr val="accent4">
                    <a:lumMod val="100000"/>
                  </a:schemeClr>
                </a:solidFill>
              </a:defRPr>
            </a:lvl2pPr>
            <a:lvl3pPr>
              <a:defRPr>
                <a:solidFill>
                  <a:schemeClr val="accent4">
                    <a:lumMod val="100000"/>
                  </a:schemeClr>
                </a:solidFill>
              </a:defRPr>
            </a:lvl3pPr>
            <a:lvl4pPr>
              <a:defRPr>
                <a:solidFill>
                  <a:schemeClr val="accent4">
                    <a:lumMod val="100000"/>
                  </a:schemeClr>
                </a:solidFill>
              </a:defRPr>
            </a:lvl4pPr>
            <a:lvl5pPr>
              <a:defRPr>
                <a:solidFill>
                  <a:schemeClr val="accent4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</p:spPr>
        <p:txBody>
          <a:bodyPr/>
          <a:lstStyle>
            <a:lvl1pPr>
              <a:defRPr>
                <a:solidFill>
                  <a:schemeClr val="accent4">
                    <a:lumMod val="100000"/>
                  </a:schemeClr>
                </a:solidFill>
              </a:defRPr>
            </a:lvl1pPr>
          </a:lstStyle>
          <a:p>
            <a:fld id="{B58979D9-E8A7-4020-9F53-DCBB73454201}" type="datetimeFigureOut">
              <a:rPr lang="zh-CN" altLang="en-US" smtClean="0"/>
              <a:pPr/>
              <a:t>2022/5/10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>
            <a:lvl1pPr>
              <a:defRPr>
                <a:solidFill>
                  <a:schemeClr val="accent4">
                    <a:lumMod val="100000"/>
                  </a:schemeClr>
                </a:solidFill>
              </a:defRPr>
            </a:lvl1pPr>
          </a:lstStyle>
          <a:p>
            <a:fld id="{C202D614-3122-4AE3-B731-49486E3899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502412" y="1941211"/>
            <a:ext cx="8139178" cy="674375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4050" b="0" spc="600">
                <a:solidFill>
                  <a:schemeClr val="accent4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502412" y="2674620"/>
            <a:ext cx="8139178" cy="713238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accent4">
                    <a:lumMod val="100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2022/5/10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735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8" r:id="rId8"/>
  </p:sldLayoutIdLst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xStyles>
    <p:titleStyle>
      <a:lvl1pPr algn="l" defTabSz="68453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453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3715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6615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98880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1780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4045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6945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69210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1475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265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165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7430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0330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2595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5495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7760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0660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1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2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3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4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liff0506.herokuapp.com/index_form.html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0303</a:t>
            </a:r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0148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0317</a:t>
            </a:r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4855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436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CPU </a:t>
            </a:r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切割後資料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927673E-03F2-402A-9170-D1D083E30D69}"/>
              </a:ext>
            </a:extLst>
          </p:cNvPr>
          <p:cNvSpPr txBox="1"/>
          <p:nvPr/>
        </p:nvSpPr>
        <p:spPr>
          <a:xfrm>
            <a:off x="5436096" y="597156"/>
            <a:ext cx="1152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CPU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E577262-F77B-4726-B7D2-57BA12A6C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1931"/>
            <a:ext cx="9144000" cy="3961569"/>
          </a:xfrm>
          <a:prstGeom prst="rect">
            <a:avLst/>
          </a:prstGeom>
        </p:spPr>
      </p:pic>
      <p:sp>
        <p:nvSpPr>
          <p:cNvPr id="11" name="框架 10">
            <a:extLst>
              <a:ext uri="{FF2B5EF4-FFF2-40B4-BE49-F238E27FC236}">
                <a16:creationId xmlns:a16="http://schemas.microsoft.com/office/drawing/2014/main" id="{245A6CE3-9B14-4E7F-999F-B9CA0764BAC4}"/>
              </a:ext>
            </a:extLst>
          </p:cNvPr>
          <p:cNvSpPr/>
          <p:nvPr/>
        </p:nvSpPr>
        <p:spPr>
          <a:xfrm flipV="1">
            <a:off x="5148064" y="1419622"/>
            <a:ext cx="3816424" cy="3384377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46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885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Display </a:t>
            </a:r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切割後資料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927673E-03F2-402A-9170-D1D083E30D69}"/>
              </a:ext>
            </a:extLst>
          </p:cNvPr>
          <p:cNvSpPr txBox="1"/>
          <p:nvPr/>
        </p:nvSpPr>
        <p:spPr>
          <a:xfrm>
            <a:off x="4912567" y="825139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Display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DC51C74-54DD-4205-A088-C07F193E6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2153"/>
            <a:ext cx="9144000" cy="3561347"/>
          </a:xfrm>
          <a:prstGeom prst="rect">
            <a:avLst/>
          </a:prstGeom>
        </p:spPr>
      </p:pic>
      <p:sp>
        <p:nvSpPr>
          <p:cNvPr id="11" name="框架 10">
            <a:extLst>
              <a:ext uri="{FF2B5EF4-FFF2-40B4-BE49-F238E27FC236}">
                <a16:creationId xmlns:a16="http://schemas.microsoft.com/office/drawing/2014/main" id="{5016BA44-95BE-45C5-BAFA-C14A22C34D40}"/>
              </a:ext>
            </a:extLst>
          </p:cNvPr>
          <p:cNvSpPr/>
          <p:nvPr/>
        </p:nvSpPr>
        <p:spPr>
          <a:xfrm flipV="1">
            <a:off x="6928790" y="1851668"/>
            <a:ext cx="2035697" cy="2880322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53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404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SSD </a:t>
            </a:r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切割後資料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927673E-03F2-402A-9170-D1D083E30D69}"/>
              </a:ext>
            </a:extLst>
          </p:cNvPr>
          <p:cNvSpPr txBox="1"/>
          <p:nvPr/>
        </p:nvSpPr>
        <p:spPr>
          <a:xfrm>
            <a:off x="4912567" y="825139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SSD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719E448-418A-41E2-B3B5-FC7A3C80B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1521239"/>
            <a:ext cx="9108504" cy="3622261"/>
          </a:xfrm>
          <a:prstGeom prst="rect">
            <a:avLst/>
          </a:prstGeom>
        </p:spPr>
      </p:pic>
      <p:sp>
        <p:nvSpPr>
          <p:cNvPr id="10" name="框架 9">
            <a:extLst>
              <a:ext uri="{FF2B5EF4-FFF2-40B4-BE49-F238E27FC236}">
                <a16:creationId xmlns:a16="http://schemas.microsoft.com/office/drawing/2014/main" id="{0BD7BB0F-9B20-4E2B-942F-EFFBE7091FF9}"/>
              </a:ext>
            </a:extLst>
          </p:cNvPr>
          <p:cNvSpPr/>
          <p:nvPr/>
        </p:nvSpPr>
        <p:spPr>
          <a:xfrm flipV="1">
            <a:off x="5940152" y="1923678"/>
            <a:ext cx="3024336" cy="2880322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86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521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HDD </a:t>
            </a:r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切割後資料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927673E-03F2-402A-9170-D1D083E30D69}"/>
              </a:ext>
            </a:extLst>
          </p:cNvPr>
          <p:cNvSpPr txBox="1"/>
          <p:nvPr/>
        </p:nvSpPr>
        <p:spPr>
          <a:xfrm>
            <a:off x="4912567" y="825139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HDD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9280D78-9EA4-495D-9B04-0ADA7D57D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7790"/>
            <a:ext cx="9144000" cy="3455710"/>
          </a:xfrm>
          <a:prstGeom prst="rect">
            <a:avLst/>
          </a:prstGeom>
        </p:spPr>
      </p:pic>
      <p:sp>
        <p:nvSpPr>
          <p:cNvPr id="10" name="框架 9">
            <a:extLst>
              <a:ext uri="{FF2B5EF4-FFF2-40B4-BE49-F238E27FC236}">
                <a16:creationId xmlns:a16="http://schemas.microsoft.com/office/drawing/2014/main" id="{1411A244-2DC0-49CA-8320-821401F1C9FE}"/>
              </a:ext>
            </a:extLst>
          </p:cNvPr>
          <p:cNvSpPr/>
          <p:nvPr/>
        </p:nvSpPr>
        <p:spPr>
          <a:xfrm flipV="1">
            <a:off x="6928790" y="1923678"/>
            <a:ext cx="2035697" cy="2880322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68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97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主機板 切割後資料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927673E-03F2-402A-9170-D1D083E30D69}"/>
              </a:ext>
            </a:extLst>
          </p:cNvPr>
          <p:cNvSpPr txBox="1"/>
          <p:nvPr/>
        </p:nvSpPr>
        <p:spPr>
          <a:xfrm>
            <a:off x="4912567" y="825139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主機板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AD6DCCB-B781-424B-92AE-0E4149A57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72" y="1602243"/>
            <a:ext cx="7847856" cy="3518826"/>
          </a:xfrm>
          <a:prstGeom prst="rect">
            <a:avLst/>
          </a:prstGeom>
        </p:spPr>
      </p:pic>
      <p:sp>
        <p:nvSpPr>
          <p:cNvPr id="10" name="框架 9">
            <a:extLst>
              <a:ext uri="{FF2B5EF4-FFF2-40B4-BE49-F238E27FC236}">
                <a16:creationId xmlns:a16="http://schemas.microsoft.com/office/drawing/2014/main" id="{C929644D-5FC0-4AE6-9AEC-A2D746112067}"/>
              </a:ext>
            </a:extLst>
          </p:cNvPr>
          <p:cNvSpPr/>
          <p:nvPr/>
        </p:nvSpPr>
        <p:spPr>
          <a:xfrm flipV="1">
            <a:off x="6928791" y="1605236"/>
            <a:ext cx="1747666" cy="3538264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55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3069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Memory </a:t>
            </a:r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切割後資料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927673E-03F2-402A-9170-D1D083E30D69}"/>
              </a:ext>
            </a:extLst>
          </p:cNvPr>
          <p:cNvSpPr txBox="1"/>
          <p:nvPr/>
        </p:nvSpPr>
        <p:spPr>
          <a:xfrm>
            <a:off x="5004048" y="987574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Memory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AC8E88F-3457-4FAC-B431-7C1A3A32E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8049"/>
            <a:ext cx="9144000" cy="3267298"/>
          </a:xfrm>
          <a:prstGeom prst="rect">
            <a:avLst/>
          </a:prstGeom>
        </p:spPr>
      </p:pic>
      <p:sp>
        <p:nvSpPr>
          <p:cNvPr id="11" name="框架 10">
            <a:extLst>
              <a:ext uri="{FF2B5EF4-FFF2-40B4-BE49-F238E27FC236}">
                <a16:creationId xmlns:a16="http://schemas.microsoft.com/office/drawing/2014/main" id="{3E409FD3-18EC-457C-951E-7FD5EBD590CB}"/>
              </a:ext>
            </a:extLst>
          </p:cNvPr>
          <p:cNvSpPr/>
          <p:nvPr/>
        </p:nvSpPr>
        <p:spPr>
          <a:xfrm flipV="1">
            <a:off x="5940152" y="1930106"/>
            <a:ext cx="3096344" cy="2729876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34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71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Power </a:t>
            </a:r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切割後資料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927673E-03F2-402A-9170-D1D083E30D69}"/>
              </a:ext>
            </a:extLst>
          </p:cNvPr>
          <p:cNvSpPr txBox="1"/>
          <p:nvPr/>
        </p:nvSpPr>
        <p:spPr>
          <a:xfrm>
            <a:off x="5004048" y="987574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Power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CEF2D56-8ABE-45F0-BA88-DCD874F3E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8257"/>
            <a:ext cx="9144000" cy="3215554"/>
          </a:xfrm>
          <a:prstGeom prst="rect">
            <a:avLst/>
          </a:prstGeom>
        </p:spPr>
      </p:pic>
      <p:sp>
        <p:nvSpPr>
          <p:cNvPr id="11" name="框架 10">
            <a:extLst>
              <a:ext uri="{FF2B5EF4-FFF2-40B4-BE49-F238E27FC236}">
                <a16:creationId xmlns:a16="http://schemas.microsoft.com/office/drawing/2014/main" id="{448D0566-F568-4174-878E-116005967744}"/>
              </a:ext>
            </a:extLst>
          </p:cNvPr>
          <p:cNvSpPr/>
          <p:nvPr/>
        </p:nvSpPr>
        <p:spPr>
          <a:xfrm flipV="1">
            <a:off x="8460432" y="2067694"/>
            <a:ext cx="504056" cy="2808312"/>
          </a:xfrm>
          <a:prstGeom prst="frame">
            <a:avLst>
              <a:gd name="adj1" fmla="val 6389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60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0323</a:t>
            </a:r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6417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548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LINE BOT</a:t>
            </a:r>
            <a:endParaRPr lang="zh-TW" altLang="en-US" sz="2400" dirty="0">
              <a:solidFill>
                <a:schemeClr val="accent4">
                  <a:lumMod val="10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箭號: 向右 5">
            <a:extLst>
              <a:ext uri="{FF2B5EF4-FFF2-40B4-BE49-F238E27FC236}">
                <a16:creationId xmlns:a16="http://schemas.microsoft.com/office/drawing/2014/main" id="{7F608329-64B9-43FA-ADB7-EA6224561B1A}"/>
              </a:ext>
            </a:extLst>
          </p:cNvPr>
          <p:cNvSpPr/>
          <p:nvPr/>
        </p:nvSpPr>
        <p:spPr>
          <a:xfrm>
            <a:off x="3923928" y="2586163"/>
            <a:ext cx="1487303" cy="6423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641C541-2347-46EA-8097-2BE90B603CBC}"/>
              </a:ext>
            </a:extLst>
          </p:cNvPr>
          <p:cNvSpPr txBox="1"/>
          <p:nvPr/>
        </p:nvSpPr>
        <p:spPr>
          <a:xfrm>
            <a:off x="4031939" y="228371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更改後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E04FFDA-DC1C-44CD-B52C-EE3BFE60D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949" y="717912"/>
            <a:ext cx="2507126" cy="4210614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EF09A74B-5EC7-4E1A-BEA6-6D6F8E9205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826" r="3185" b="948"/>
          <a:stretch/>
        </p:blipFill>
        <p:spPr>
          <a:xfrm>
            <a:off x="5599924" y="693817"/>
            <a:ext cx="2157775" cy="430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4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548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LINE BOT</a:t>
            </a:r>
            <a:endParaRPr lang="zh-TW" altLang="en-US" sz="2400" dirty="0">
              <a:solidFill>
                <a:schemeClr val="accent4">
                  <a:lumMod val="10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32A5D42-ED8C-46D5-B0E3-8BF3C87373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72"/>
          <a:stretch/>
        </p:blipFill>
        <p:spPr>
          <a:xfrm>
            <a:off x="827584" y="856070"/>
            <a:ext cx="2368406" cy="4096195"/>
          </a:xfrm>
          <a:prstGeom prst="rect">
            <a:avLst/>
          </a:prstGeom>
        </p:spPr>
      </p:pic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39E95329-B261-4339-A5C2-9FC33527AA15}"/>
              </a:ext>
            </a:extLst>
          </p:cNvPr>
          <p:cNvSpPr/>
          <p:nvPr/>
        </p:nvSpPr>
        <p:spPr>
          <a:xfrm>
            <a:off x="3491880" y="2518802"/>
            <a:ext cx="93610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6C81195E-F425-46B7-8E33-D3F519AE3C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356" y="1882521"/>
            <a:ext cx="4126599" cy="177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2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4245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Line Bot </a:t>
            </a:r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清單傳送至網頁顯示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96947B0-2A28-4290-827E-6D984020EB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469"/>
          <a:stretch/>
        </p:blipFill>
        <p:spPr>
          <a:xfrm>
            <a:off x="179512" y="794616"/>
            <a:ext cx="2232248" cy="4250311"/>
          </a:xfrm>
          <a:prstGeom prst="rect">
            <a:avLst/>
          </a:prstGeom>
        </p:spPr>
      </p:pic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904F22AA-6501-495E-A3A2-52564DB12471}"/>
              </a:ext>
            </a:extLst>
          </p:cNvPr>
          <p:cNvSpPr/>
          <p:nvPr/>
        </p:nvSpPr>
        <p:spPr>
          <a:xfrm>
            <a:off x="2476158" y="3075806"/>
            <a:ext cx="599567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044FC0B-2A7E-4B35-AF6B-44E76E2D9496}"/>
              </a:ext>
            </a:extLst>
          </p:cNvPr>
          <p:cNvSpPr txBox="1"/>
          <p:nvPr/>
        </p:nvSpPr>
        <p:spPr>
          <a:xfrm>
            <a:off x="2490702" y="1779662"/>
            <a:ext cx="430887" cy="14066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傳送給網頁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CC3F4A4-7C57-47BE-972D-6E5A167FB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725" y="1491630"/>
            <a:ext cx="6035980" cy="338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5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春假專題進度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819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購物車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95EF142-CA93-4766-9B63-A78F3DDD9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735" y="952131"/>
            <a:ext cx="7224745" cy="387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6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購物車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6AEE24-8C63-4A0D-A5CD-E0982C39A6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30"/>
          <a:stretch/>
        </p:blipFill>
        <p:spPr bwMode="auto">
          <a:xfrm>
            <a:off x="776773" y="1904283"/>
            <a:ext cx="7781731" cy="310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3214C793-765A-46A3-9BB9-23AE736304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244"/>
          <a:stretch/>
        </p:blipFill>
        <p:spPr>
          <a:xfrm>
            <a:off x="1907704" y="1068398"/>
            <a:ext cx="847725" cy="46165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8DC39FA-8C52-40D9-99A6-87D835752B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753563"/>
            <a:ext cx="3383573" cy="1150720"/>
          </a:xfrm>
          <a:prstGeom prst="rect">
            <a:avLst/>
          </a:prstGeom>
        </p:spPr>
      </p:pic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8C49A192-0AC7-45DC-A704-EA4BF4379170}"/>
              </a:ext>
            </a:extLst>
          </p:cNvPr>
          <p:cNvSpPr/>
          <p:nvPr/>
        </p:nvSpPr>
        <p:spPr>
          <a:xfrm>
            <a:off x="3015642" y="1047199"/>
            <a:ext cx="864096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框架 10">
            <a:extLst>
              <a:ext uri="{FF2B5EF4-FFF2-40B4-BE49-F238E27FC236}">
                <a16:creationId xmlns:a16="http://schemas.microsoft.com/office/drawing/2014/main" id="{9AF195F2-7CAB-4FAF-AF91-1779AA23C187}"/>
              </a:ext>
            </a:extLst>
          </p:cNvPr>
          <p:cNvSpPr/>
          <p:nvPr/>
        </p:nvSpPr>
        <p:spPr>
          <a:xfrm flipV="1">
            <a:off x="7020272" y="4227938"/>
            <a:ext cx="1538232" cy="432044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 w="28575">
            <a:solidFill>
              <a:srgbClr val="FC4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53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購物車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6549F24-2B74-440C-B42A-8F92FFF9F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678154"/>
            <a:ext cx="4567608" cy="8640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框架 12">
            <a:extLst>
              <a:ext uri="{FF2B5EF4-FFF2-40B4-BE49-F238E27FC236}">
                <a16:creationId xmlns:a16="http://schemas.microsoft.com/office/drawing/2014/main" id="{B008E1F5-97EC-43BC-87FA-1BEACEC6F432}"/>
              </a:ext>
            </a:extLst>
          </p:cNvPr>
          <p:cNvSpPr/>
          <p:nvPr/>
        </p:nvSpPr>
        <p:spPr>
          <a:xfrm flipV="1">
            <a:off x="5062421" y="678151"/>
            <a:ext cx="864096" cy="340159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 w="28575">
            <a:solidFill>
              <a:srgbClr val="FC4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2C51E8BB-B386-4AFA-A51A-1A16C6C8DCFD}"/>
              </a:ext>
            </a:extLst>
          </p:cNvPr>
          <p:cNvSpPr/>
          <p:nvPr/>
        </p:nvSpPr>
        <p:spPr>
          <a:xfrm rot="5400000">
            <a:off x="4020188" y="1597540"/>
            <a:ext cx="599567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854F0E1-F174-4BE7-84DC-4D16E3D08E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762" b="48532"/>
          <a:stretch/>
        </p:blipFill>
        <p:spPr>
          <a:xfrm>
            <a:off x="107504" y="2338916"/>
            <a:ext cx="9216066" cy="252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3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0427</a:t>
            </a:r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842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276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LineBot</a:t>
            </a:r>
            <a:endParaRPr lang="en-US" altLang="zh-TW" sz="2400" dirty="0">
              <a:solidFill>
                <a:schemeClr val="accent4">
                  <a:lumMod val="10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E17C14D-FD33-486E-854C-71FB1B828D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758"/>
          <a:stretch/>
        </p:blipFill>
        <p:spPr>
          <a:xfrm>
            <a:off x="1475656" y="843558"/>
            <a:ext cx="2458924" cy="399538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9B93783-EEFA-40E0-8374-5FCC56EE7C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799"/>
          <a:stretch/>
        </p:blipFill>
        <p:spPr>
          <a:xfrm>
            <a:off x="4551145" y="1347614"/>
            <a:ext cx="2808312" cy="322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86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276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LineBot</a:t>
            </a:r>
            <a:endParaRPr lang="en-US" altLang="zh-TW" sz="2400" dirty="0">
              <a:solidFill>
                <a:schemeClr val="accent4">
                  <a:lumMod val="10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851C6C8-5CCC-40FF-909F-FBE73F125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151766"/>
            <a:ext cx="4164680" cy="137255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6015F1E-9FF5-44AA-96D1-67ADAC9FBC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6" y="2137371"/>
            <a:ext cx="3483711" cy="1184776"/>
          </a:xfrm>
          <a:prstGeom prst="rect">
            <a:avLst/>
          </a:prstGeom>
        </p:spPr>
      </p:pic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82DD8425-A068-456B-BFF7-D587F7F52C38}"/>
              </a:ext>
            </a:extLst>
          </p:cNvPr>
          <p:cNvSpPr/>
          <p:nvPr/>
        </p:nvSpPr>
        <p:spPr>
          <a:xfrm>
            <a:off x="4000568" y="2405723"/>
            <a:ext cx="599567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6755A43-92FC-4DCB-A38F-B20A91386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0177" y="3046274"/>
            <a:ext cx="4164047" cy="137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0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276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LineBot</a:t>
            </a:r>
            <a:endParaRPr lang="en-US" altLang="zh-TW" sz="2400" dirty="0">
              <a:solidFill>
                <a:schemeClr val="accent4">
                  <a:lumMod val="10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9869362-861D-4E53-9666-5D3E7D2F4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34" y="1203598"/>
            <a:ext cx="8136721" cy="350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47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276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LineBot</a:t>
            </a:r>
            <a:endParaRPr lang="en-US" altLang="zh-TW" sz="2400" dirty="0">
              <a:solidFill>
                <a:schemeClr val="accent4">
                  <a:lumMod val="10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4D21791-F523-4FCA-8523-632DBD736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915564"/>
            <a:ext cx="6299755" cy="391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35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548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LINE BOT</a:t>
            </a:r>
            <a:endParaRPr lang="zh-TW" altLang="en-US" sz="2400" dirty="0">
              <a:solidFill>
                <a:schemeClr val="accent4">
                  <a:lumMod val="10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E59793B-267D-45CC-A6A3-26167FADD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25" y="817564"/>
            <a:ext cx="2507126" cy="421061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B0F8AB9-6CE8-4CEB-954C-59B0C42DE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235" y="1304838"/>
            <a:ext cx="2955570" cy="1568598"/>
          </a:xfrm>
          <a:prstGeom prst="rect">
            <a:avLst/>
          </a:prstGeom>
        </p:spPr>
      </p:pic>
      <p:sp>
        <p:nvSpPr>
          <p:cNvPr id="17" name="框架 16">
            <a:extLst>
              <a:ext uri="{FF2B5EF4-FFF2-40B4-BE49-F238E27FC236}">
                <a16:creationId xmlns:a16="http://schemas.microsoft.com/office/drawing/2014/main" id="{C2FA5DFF-C373-4E62-A139-6EF2D7CA887D}"/>
              </a:ext>
            </a:extLst>
          </p:cNvPr>
          <p:cNvSpPr/>
          <p:nvPr/>
        </p:nvSpPr>
        <p:spPr>
          <a:xfrm flipV="1">
            <a:off x="3379751" y="2030215"/>
            <a:ext cx="2808312" cy="271956"/>
          </a:xfrm>
          <a:prstGeom prst="frame">
            <a:avLst>
              <a:gd name="adj1" fmla="val 7806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9E13488-82B9-4C56-909D-5990D5904859}"/>
              </a:ext>
            </a:extLst>
          </p:cNvPr>
          <p:cNvGrpSpPr/>
          <p:nvPr/>
        </p:nvGrpSpPr>
        <p:grpSpPr>
          <a:xfrm>
            <a:off x="3284807" y="3054363"/>
            <a:ext cx="2998200" cy="1973815"/>
            <a:chOff x="4572000" y="2922871"/>
            <a:chExt cx="2998200" cy="1973815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98126C9D-D5CF-48A3-8182-9FCC5771E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2000" y="2922871"/>
              <a:ext cx="2998200" cy="1973815"/>
            </a:xfrm>
            <a:prstGeom prst="rect">
              <a:avLst/>
            </a:prstGeom>
          </p:spPr>
        </p:pic>
        <p:sp>
          <p:nvSpPr>
            <p:cNvPr id="18" name="框架 17">
              <a:extLst>
                <a:ext uri="{FF2B5EF4-FFF2-40B4-BE49-F238E27FC236}">
                  <a16:creationId xmlns:a16="http://schemas.microsoft.com/office/drawing/2014/main" id="{617C0528-356F-431F-8A57-8DB39E3CD170}"/>
                </a:ext>
              </a:extLst>
            </p:cNvPr>
            <p:cNvSpPr/>
            <p:nvPr/>
          </p:nvSpPr>
          <p:spPr>
            <a:xfrm flipV="1">
              <a:off x="4666944" y="4587974"/>
              <a:ext cx="2808312" cy="254131"/>
            </a:xfrm>
            <a:prstGeom prst="frame">
              <a:avLst>
                <a:gd name="adj1" fmla="val 7806"/>
              </a:avLst>
            </a:prstGeom>
            <a:solidFill>
              <a:srgbClr val="FC43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C6F74624-0FBE-4154-A243-65EB992FC8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5321" y="2331705"/>
            <a:ext cx="2759240" cy="1445316"/>
          </a:xfrm>
          <a:prstGeom prst="rect">
            <a:avLst/>
          </a:prstGeom>
        </p:spPr>
      </p:pic>
      <p:sp>
        <p:nvSpPr>
          <p:cNvPr id="20" name="框架 19">
            <a:extLst>
              <a:ext uri="{FF2B5EF4-FFF2-40B4-BE49-F238E27FC236}">
                <a16:creationId xmlns:a16="http://schemas.microsoft.com/office/drawing/2014/main" id="{730E30E2-1511-40CB-94C5-3A679FECFA9F}"/>
              </a:ext>
            </a:extLst>
          </p:cNvPr>
          <p:cNvSpPr/>
          <p:nvPr/>
        </p:nvSpPr>
        <p:spPr>
          <a:xfrm flipV="1">
            <a:off x="6409947" y="2918385"/>
            <a:ext cx="2556792" cy="271956"/>
          </a:xfrm>
          <a:prstGeom prst="frame">
            <a:avLst>
              <a:gd name="adj1" fmla="val 7806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44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0505</a:t>
            </a:r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4641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網頁訊息</a:t>
            </a:r>
            <a:endParaRPr lang="en-US" altLang="zh-TW" sz="2400" dirty="0">
              <a:solidFill>
                <a:schemeClr val="accent4">
                  <a:lumMod val="10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DBB501A-31AD-4896-8E7A-40FA2164A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28" y="1491630"/>
            <a:ext cx="8425543" cy="229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32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276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LineBot</a:t>
            </a:r>
            <a:endParaRPr lang="en-US" altLang="zh-TW" sz="2400" dirty="0">
              <a:solidFill>
                <a:schemeClr val="accent4">
                  <a:lumMod val="10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3BBBB28-1F8C-494A-9FF7-0B28DB94AB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87" t="11154" r="17033" b="10770"/>
          <a:stretch/>
        </p:blipFill>
        <p:spPr>
          <a:xfrm>
            <a:off x="3215404" y="2330920"/>
            <a:ext cx="2159468" cy="237236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829046B-D32B-4EAA-A551-851F2299ED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260"/>
          <a:stretch/>
        </p:blipFill>
        <p:spPr>
          <a:xfrm>
            <a:off x="0" y="915566"/>
            <a:ext cx="9144000" cy="1008103"/>
          </a:xfrm>
          <a:prstGeom prst="rect">
            <a:avLst/>
          </a:prstGeom>
        </p:spPr>
      </p:pic>
      <p:sp>
        <p:nvSpPr>
          <p:cNvPr id="10" name="箭號: 上彎 9">
            <a:extLst>
              <a:ext uri="{FF2B5EF4-FFF2-40B4-BE49-F238E27FC236}">
                <a16:creationId xmlns:a16="http://schemas.microsoft.com/office/drawing/2014/main" id="{1876CB3F-91BE-4EAB-8E22-44FA224F6934}"/>
              </a:ext>
            </a:extLst>
          </p:cNvPr>
          <p:cNvSpPr/>
          <p:nvPr/>
        </p:nvSpPr>
        <p:spPr>
          <a:xfrm>
            <a:off x="5724128" y="2312614"/>
            <a:ext cx="3151313" cy="1512168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7668344" y="1275606"/>
            <a:ext cx="1390058" cy="252023"/>
          </a:xfrm>
          <a:prstGeom prst="rect">
            <a:avLst/>
          </a:prstGeom>
          <a:solidFill>
            <a:srgbClr val="CCCCCC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7934470" y="1250630"/>
            <a:ext cx="1174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rgbClr val="FF0000"/>
                </a:solidFill>
              </a:rPr>
              <a:t>Hello </a:t>
            </a:r>
            <a:r>
              <a:rPr lang="zh-TW" altLang="en-US" sz="1200" b="1" dirty="0">
                <a:solidFill>
                  <a:srgbClr val="FF0000"/>
                </a:solidFill>
              </a:rPr>
              <a:t>王小名</a:t>
            </a:r>
          </a:p>
        </p:txBody>
      </p:sp>
    </p:spTree>
    <p:extLst>
      <p:ext uri="{BB962C8B-B14F-4D97-AF65-F5344CB8AC3E}">
        <p14:creationId xmlns:p14="http://schemas.microsoft.com/office/powerpoint/2010/main" val="352788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276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LineBot</a:t>
            </a:r>
            <a:endParaRPr lang="en-US" altLang="zh-TW" sz="2400" dirty="0">
              <a:solidFill>
                <a:schemeClr val="accent4">
                  <a:lumMod val="10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25" y="678518"/>
            <a:ext cx="7945221" cy="446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86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276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LineBot</a:t>
            </a:r>
            <a:endParaRPr lang="en-US" altLang="zh-TW" sz="2400" dirty="0">
              <a:solidFill>
                <a:schemeClr val="accent4">
                  <a:lumMod val="10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065346"/>
            <a:ext cx="4600539" cy="362789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1635646"/>
            <a:ext cx="3423971" cy="2274193"/>
          </a:xfrm>
          <a:prstGeom prst="rect">
            <a:avLst/>
          </a:prstGeom>
        </p:spPr>
      </p:pic>
      <p:sp>
        <p:nvSpPr>
          <p:cNvPr id="10" name="箭號: 向右 10">
            <a:extLst>
              <a:ext uri="{FF2B5EF4-FFF2-40B4-BE49-F238E27FC236}">
                <a16:creationId xmlns:a16="http://schemas.microsoft.com/office/drawing/2014/main" id="{82DD8425-A068-456B-BFF7-D587F7F52C38}"/>
              </a:ext>
            </a:extLst>
          </p:cNvPr>
          <p:cNvSpPr/>
          <p:nvPr/>
        </p:nvSpPr>
        <p:spPr>
          <a:xfrm>
            <a:off x="4844294" y="2231221"/>
            <a:ext cx="599567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295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0512</a:t>
            </a:r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9077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10691" y="168151"/>
            <a:ext cx="1282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LineTag</a:t>
            </a:r>
            <a:endParaRPr lang="en-US" altLang="zh-TW" sz="2400" dirty="0">
              <a:solidFill>
                <a:schemeClr val="accent4">
                  <a:lumMod val="10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DAC01E5-8250-4E91-9F09-A7D5EB3AB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25" y="678518"/>
            <a:ext cx="7945221" cy="4464982"/>
          </a:xfrm>
          <a:prstGeom prst="rect">
            <a:avLst/>
          </a:prstGeom>
        </p:spPr>
      </p:pic>
      <p:sp>
        <p:nvSpPr>
          <p:cNvPr id="12" name="框架 11">
            <a:extLst>
              <a:ext uri="{FF2B5EF4-FFF2-40B4-BE49-F238E27FC236}">
                <a16:creationId xmlns:a16="http://schemas.microsoft.com/office/drawing/2014/main" id="{E7363BF4-4A6F-4FB0-8DA3-B242E1168DB8}"/>
              </a:ext>
            </a:extLst>
          </p:cNvPr>
          <p:cNvSpPr/>
          <p:nvPr/>
        </p:nvSpPr>
        <p:spPr>
          <a:xfrm flipV="1">
            <a:off x="2339752" y="3579861"/>
            <a:ext cx="1008112" cy="216025"/>
          </a:xfrm>
          <a:prstGeom prst="frame">
            <a:avLst>
              <a:gd name="adj1" fmla="val 4319"/>
            </a:avLst>
          </a:prstGeom>
          <a:solidFill>
            <a:srgbClr val="FC4349"/>
          </a:solidFill>
          <a:ln w="28575">
            <a:solidFill>
              <a:srgbClr val="FC4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0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10691" y="168151"/>
            <a:ext cx="1282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LineTag</a:t>
            </a:r>
            <a:endParaRPr lang="en-US" altLang="zh-TW" sz="2400" dirty="0">
              <a:solidFill>
                <a:schemeClr val="accent4">
                  <a:lumMod val="10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2" name="矩形 1">
            <a:hlinkClick r:id="rId3"/>
            <a:extLst>
              <a:ext uri="{FF2B5EF4-FFF2-40B4-BE49-F238E27FC236}">
                <a16:creationId xmlns:a16="http://schemas.microsoft.com/office/drawing/2014/main" id="{05B26732-B556-4F93-A2D5-19046574F107}"/>
              </a:ext>
            </a:extLst>
          </p:cNvPr>
          <p:cNvSpPr/>
          <p:nvPr/>
        </p:nvSpPr>
        <p:spPr>
          <a:xfrm>
            <a:off x="4067944" y="722150"/>
            <a:ext cx="5022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https://liff0506.herokuapp.com/index_form.html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78544BE-32DB-4BA5-B3D6-3930DE09D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12" y="1471533"/>
            <a:ext cx="5324475" cy="7715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816501D-1EE5-4C55-AD3D-F91D6D1C2A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2580205"/>
            <a:ext cx="8134153" cy="198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0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10691" y="168151"/>
            <a:ext cx="1282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LineTag</a:t>
            </a:r>
            <a:endParaRPr lang="en-US" altLang="zh-TW" sz="2400" dirty="0">
              <a:solidFill>
                <a:schemeClr val="accent4">
                  <a:lumMod val="10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1B2A0E8-9A07-4E47-A9D0-2688959E72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44" t="8915" r="49909" b="14157"/>
          <a:stretch/>
        </p:blipFill>
        <p:spPr>
          <a:xfrm>
            <a:off x="52535" y="693453"/>
            <a:ext cx="4519465" cy="445004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04ABFCC-3CDF-419D-9320-CC6131CB4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136" y="1275606"/>
            <a:ext cx="4468491" cy="2378034"/>
          </a:xfrm>
          <a:prstGeom prst="rect">
            <a:avLst/>
          </a:prstGeom>
        </p:spPr>
      </p:pic>
      <p:sp>
        <p:nvSpPr>
          <p:cNvPr id="13" name="箭號: 上彎 12">
            <a:extLst>
              <a:ext uri="{FF2B5EF4-FFF2-40B4-BE49-F238E27FC236}">
                <a16:creationId xmlns:a16="http://schemas.microsoft.com/office/drawing/2014/main" id="{606D31EB-F02A-4FCB-BEF0-8E458DC3D359}"/>
              </a:ext>
            </a:extLst>
          </p:cNvPr>
          <p:cNvSpPr/>
          <p:nvPr/>
        </p:nvSpPr>
        <p:spPr>
          <a:xfrm>
            <a:off x="4788024" y="3759369"/>
            <a:ext cx="1944216" cy="108012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框架 13">
            <a:extLst>
              <a:ext uri="{FF2B5EF4-FFF2-40B4-BE49-F238E27FC236}">
                <a16:creationId xmlns:a16="http://schemas.microsoft.com/office/drawing/2014/main" id="{03D52583-BE75-40F8-B88C-294494A389CD}"/>
              </a:ext>
            </a:extLst>
          </p:cNvPr>
          <p:cNvSpPr/>
          <p:nvPr/>
        </p:nvSpPr>
        <p:spPr>
          <a:xfrm flipV="1">
            <a:off x="402354" y="987573"/>
            <a:ext cx="2153421" cy="504056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 w="28575">
            <a:solidFill>
              <a:srgbClr val="FC4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" name="框架 14">
            <a:extLst>
              <a:ext uri="{FF2B5EF4-FFF2-40B4-BE49-F238E27FC236}">
                <a16:creationId xmlns:a16="http://schemas.microsoft.com/office/drawing/2014/main" id="{3D4ABE68-016D-49DD-98A4-30D942EF548D}"/>
              </a:ext>
            </a:extLst>
          </p:cNvPr>
          <p:cNvSpPr/>
          <p:nvPr/>
        </p:nvSpPr>
        <p:spPr>
          <a:xfrm flipV="1">
            <a:off x="4605668" y="2283718"/>
            <a:ext cx="4507959" cy="1296142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 w="28575">
            <a:solidFill>
              <a:srgbClr val="FC4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F5A556A5-9809-4DC8-96B1-61EC22374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2810" y="843558"/>
            <a:ext cx="5036837" cy="38687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620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10691" y="168151"/>
            <a:ext cx="1282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LineTag</a:t>
            </a:r>
            <a:endParaRPr lang="en-US" altLang="zh-TW" sz="2400" dirty="0">
              <a:solidFill>
                <a:schemeClr val="accent4">
                  <a:lumMod val="10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0898ED9-82E5-42CA-A130-1B6E1A9ED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020" y="822349"/>
            <a:ext cx="5859959" cy="4299941"/>
          </a:xfrm>
          <a:prstGeom prst="rect">
            <a:avLst/>
          </a:prstGeom>
        </p:spPr>
      </p:pic>
      <p:sp>
        <p:nvSpPr>
          <p:cNvPr id="17" name="框架 16">
            <a:extLst>
              <a:ext uri="{FF2B5EF4-FFF2-40B4-BE49-F238E27FC236}">
                <a16:creationId xmlns:a16="http://schemas.microsoft.com/office/drawing/2014/main" id="{C7DAB531-7624-4BB6-981F-FFC3504B0AFD}"/>
              </a:ext>
            </a:extLst>
          </p:cNvPr>
          <p:cNvSpPr/>
          <p:nvPr/>
        </p:nvSpPr>
        <p:spPr>
          <a:xfrm flipV="1">
            <a:off x="2411760" y="3291830"/>
            <a:ext cx="1728192" cy="360040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 w="28575">
            <a:solidFill>
              <a:srgbClr val="FC4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12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0310</a:t>
            </a:r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4559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548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LINE BOT</a:t>
            </a:r>
            <a:endParaRPr lang="zh-TW" altLang="en-US" sz="2400" dirty="0">
              <a:solidFill>
                <a:schemeClr val="accent4">
                  <a:lumMod val="10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A304486-2ABA-4365-9414-3997BE8A24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6" t="14000" r="3389"/>
          <a:stretch/>
        </p:blipFill>
        <p:spPr>
          <a:xfrm>
            <a:off x="5476768" y="915566"/>
            <a:ext cx="2022822" cy="4100505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936C3288-1E96-452B-91AC-BD0BE53CD0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1" t="11167" r="15147" b="1288"/>
          <a:stretch/>
        </p:blipFill>
        <p:spPr>
          <a:xfrm>
            <a:off x="1175828" y="858206"/>
            <a:ext cx="2322651" cy="4100016"/>
          </a:xfrm>
          <a:prstGeom prst="rect">
            <a:avLst/>
          </a:prstGeom>
        </p:spPr>
      </p:pic>
      <p:sp>
        <p:nvSpPr>
          <p:cNvPr id="6" name="箭號: 向右 5">
            <a:extLst>
              <a:ext uri="{FF2B5EF4-FFF2-40B4-BE49-F238E27FC236}">
                <a16:creationId xmlns:a16="http://schemas.microsoft.com/office/drawing/2014/main" id="{7F608329-64B9-43FA-ADB7-EA6224561B1A}"/>
              </a:ext>
            </a:extLst>
          </p:cNvPr>
          <p:cNvSpPr/>
          <p:nvPr/>
        </p:nvSpPr>
        <p:spPr>
          <a:xfrm>
            <a:off x="3828348" y="2644640"/>
            <a:ext cx="1487303" cy="6423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641C541-2347-46EA-8097-2BE90B603CBC}"/>
              </a:ext>
            </a:extLst>
          </p:cNvPr>
          <p:cNvSpPr txBox="1"/>
          <p:nvPr/>
        </p:nvSpPr>
        <p:spPr>
          <a:xfrm>
            <a:off x="3951258" y="2387084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更改後</a:t>
            </a:r>
          </a:p>
        </p:txBody>
      </p:sp>
    </p:spTree>
    <p:extLst>
      <p:ext uri="{BB962C8B-B14F-4D97-AF65-F5344CB8AC3E}">
        <p14:creationId xmlns:p14="http://schemas.microsoft.com/office/powerpoint/2010/main" val="145419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資料切割測試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D193B8B-9476-4E34-9FA4-F98BF1168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896523"/>
            <a:ext cx="8744191" cy="4055735"/>
          </a:xfrm>
          <a:prstGeom prst="rect">
            <a:avLst/>
          </a:prstGeom>
        </p:spPr>
      </p:pic>
      <p:sp>
        <p:nvSpPr>
          <p:cNvPr id="13" name="框架 12">
            <a:extLst>
              <a:ext uri="{FF2B5EF4-FFF2-40B4-BE49-F238E27FC236}">
                <a16:creationId xmlns:a16="http://schemas.microsoft.com/office/drawing/2014/main" id="{0829F690-E7BA-464C-AC04-3E58C8102728}"/>
              </a:ext>
            </a:extLst>
          </p:cNvPr>
          <p:cNvSpPr/>
          <p:nvPr/>
        </p:nvSpPr>
        <p:spPr>
          <a:xfrm flipV="1">
            <a:off x="4076605" y="1131592"/>
            <a:ext cx="783427" cy="3820665"/>
          </a:xfrm>
          <a:prstGeom prst="frame">
            <a:avLst>
              <a:gd name="adj1" fmla="val 4738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框架 13">
            <a:extLst>
              <a:ext uri="{FF2B5EF4-FFF2-40B4-BE49-F238E27FC236}">
                <a16:creationId xmlns:a16="http://schemas.microsoft.com/office/drawing/2014/main" id="{51A9E6C2-F194-439C-954E-74F5AB570458}"/>
              </a:ext>
            </a:extLst>
          </p:cNvPr>
          <p:cNvSpPr/>
          <p:nvPr/>
        </p:nvSpPr>
        <p:spPr>
          <a:xfrm flipV="1">
            <a:off x="4912567" y="1131590"/>
            <a:ext cx="1171601" cy="3820665"/>
          </a:xfrm>
          <a:prstGeom prst="frame">
            <a:avLst>
              <a:gd name="adj1" fmla="val 2937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60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資料切割測試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457B70B-AB9B-48DB-B557-0FB0E3498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90" y="843558"/>
            <a:ext cx="8425543" cy="4194375"/>
          </a:xfrm>
          <a:prstGeom prst="rect">
            <a:avLst/>
          </a:prstGeom>
        </p:spPr>
      </p:pic>
      <p:sp>
        <p:nvSpPr>
          <p:cNvPr id="10" name="框架 9">
            <a:extLst>
              <a:ext uri="{FF2B5EF4-FFF2-40B4-BE49-F238E27FC236}">
                <a16:creationId xmlns:a16="http://schemas.microsoft.com/office/drawing/2014/main" id="{37BE9086-FC62-48B2-8100-7E11809DC003}"/>
              </a:ext>
            </a:extLst>
          </p:cNvPr>
          <p:cNvSpPr/>
          <p:nvPr/>
        </p:nvSpPr>
        <p:spPr>
          <a:xfrm flipV="1">
            <a:off x="3851920" y="1030411"/>
            <a:ext cx="783427" cy="3917602"/>
          </a:xfrm>
          <a:prstGeom prst="frame">
            <a:avLst>
              <a:gd name="adj1" fmla="val 4738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28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切割後資料儲存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06BCF81-AB07-438E-A386-B72B3E8AE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3217"/>
            <a:ext cx="9144000" cy="365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5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切割後資料儲存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06BCF81-AB07-438E-A386-B72B3E8AE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3217"/>
            <a:ext cx="9144000" cy="365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5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FIRST_PUBLISH" val="1"/>
  <p:tag name="ISPRING_PRESENTATION_TITLE" val="商务简约工作总结汇报述职报告PPT模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heme/theme1.xml><?xml version="1.0" encoding="utf-8"?>
<a:theme xmlns:a="http://schemas.openxmlformats.org/drawingml/2006/main" name="包图主题2">
  <a:themeElements>
    <a:clrScheme name="自定义 1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BA8D2D"/>
      </a:accent1>
      <a:accent2>
        <a:srgbClr val="293247"/>
      </a:accent2>
      <a:accent3>
        <a:srgbClr val="A5A5A5"/>
      </a:accent3>
      <a:accent4>
        <a:srgbClr val="767171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4f3my3wi">
      <a:majorFont>
        <a:latin typeface="字魂59号-创粗黑"/>
        <a:ea typeface="字魂59号-创粗黑"/>
        <a:cs typeface=""/>
      </a:majorFont>
      <a:minorFont>
        <a:latin typeface="字魂59号-创粗黑"/>
        <a:ea typeface="字魂59号-创粗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891</TotalTime>
  <Words>201</Words>
  <Application>Microsoft Office PowerPoint</Application>
  <PresentationFormat>如螢幕大小 (16:9)</PresentationFormat>
  <Paragraphs>98</Paragraphs>
  <Slides>39</Slides>
  <Notes>39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9" baseType="lpstr">
      <vt:lpstr>宋体</vt:lpstr>
      <vt:lpstr>字魂59号-创粗黑</vt:lpstr>
      <vt:lpstr>思源宋体 CN Light</vt:lpstr>
      <vt:lpstr>思源黑体 CN Light</vt:lpstr>
      <vt:lpstr>微軟正黑體</vt:lpstr>
      <vt:lpstr>標楷體</vt:lpstr>
      <vt:lpstr>Arial</vt:lpstr>
      <vt:lpstr>Calibri</vt:lpstr>
      <vt:lpstr>Times New Roman</vt:lpstr>
      <vt:lpstr>包图主题2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cp:lastModifiedBy>林昱鋐</cp:lastModifiedBy>
  <cp:revision>214</cp:revision>
  <dcterms:created xsi:type="dcterms:W3CDTF">2016-05-27T01:37:00Z</dcterms:created>
  <dcterms:modified xsi:type="dcterms:W3CDTF">2022-05-10T11:49:32Z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2052-11.1.0.8976</vt:lpwstr>
  </property>
  <property fmtid="{D5CDD505-2E9C-101B-9397-08002B2CF9AE}" pid="3" name="KSORubyTemplateID">
    <vt:lpwstr>2</vt:lpwstr>
  </property>
</Properties>
</file>